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8" r:id="rId13"/>
    <p:sldId id="276" r:id="rId14"/>
    <p:sldId id="267" r:id="rId15"/>
    <p:sldId id="269" r:id="rId16"/>
    <p:sldId id="270" r:id="rId17"/>
    <p:sldId id="271" r:id="rId18"/>
    <p:sldId id="272" r:id="rId19"/>
    <p:sldId id="274" r:id="rId20"/>
    <p:sldId id="273" r:id="rId21"/>
    <p:sldId id="280" r:id="rId22"/>
    <p:sldId id="281" r:id="rId23"/>
    <p:sldId id="275" r:id="rId24"/>
    <p:sldId id="277" r:id="rId25"/>
    <p:sldId id="278" r:id="rId26"/>
    <p:sldId id="279" r:id="rId27"/>
    <p:sldId id="282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29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97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492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296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434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38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549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017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77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91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93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364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6627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2830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75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0114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0376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76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C550362-7099-4C40-9BB0-ED73EB45B271}" type="datetimeFigureOut">
              <a:rPr lang="pl-PL" smtClean="0"/>
              <a:t>03.09.2019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8718B73-7FDA-4E13-A77C-F517230DD2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45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0"/>
            <a:ext cx="97917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9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624">
        <p:blinds dir="vert"/>
      </p:transition>
    </mc:Choice>
    <mc:Fallback xmlns="">
      <p:transition spd="slow" advTm="6624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flipV="1">
            <a:off x="838200" y="317500"/>
            <a:ext cx="10515600" cy="47625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838200" y="1130300"/>
            <a:ext cx="10515600" cy="5046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400" dirty="0" smtClean="0"/>
              <a:t>W tym roku nauczycielki naszego przedszkola uczestniczyły w szkoleniach w ramach programu Erasmus+.</a:t>
            </a:r>
          </a:p>
          <a:p>
            <a:pPr marL="0" indent="0" algn="ctr">
              <a:buNone/>
            </a:pPr>
            <a:r>
              <a:rPr lang="pl-PL" sz="4400" dirty="0" smtClean="0"/>
              <a:t>Miało to na celu podniesienie jakości edukacji w naszej placówce.</a:t>
            </a:r>
          </a:p>
          <a:p>
            <a:pPr marL="0" indent="0" algn="ctr">
              <a:buNone/>
            </a:pP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1544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30">
        <p:blinds/>
      </p:transition>
    </mc:Choice>
    <mc:Fallback xmlns="">
      <p:transition spd="slow" advTm="10030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+mn-lt"/>
              </a:rPr>
              <a:t>W czerwcu Panie: Małgorzata Dąbrówka, Aneta Wojcieszak i Ewa Kosińska doskonaliły swoje umiejętności we Florencji.</a:t>
            </a:r>
            <a:br>
              <a:rPr lang="pl-PL" dirty="0" smtClean="0">
                <a:latin typeface="+mn-lt"/>
              </a:rPr>
            </a:br>
            <a:endParaRPr lang="pl-PL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813175" y="2366963"/>
            <a:ext cx="4565649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6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120">
        <p:blinds dir="vert"/>
      </p:transition>
    </mc:Choice>
    <mc:Fallback xmlns="">
      <p:transition spd="slow" advTm="812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6350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167738"/>
            <a:ext cx="3418523" cy="5701250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>
          <a:xfrm>
            <a:off x="913774" y="1739900"/>
            <a:ext cx="3935689" cy="4051300"/>
          </a:xfrm>
        </p:spPr>
        <p:txBody>
          <a:bodyPr>
            <a:normAutofit fontScale="85000" lnSpcReduction="10000"/>
          </a:bodyPr>
          <a:lstStyle/>
          <a:p>
            <a:r>
              <a:rPr lang="pl-PL" sz="4400" dirty="0" smtClean="0"/>
              <a:t>Ewa Kosińska ukończyła kurs </a:t>
            </a:r>
            <a:r>
              <a:rPr lang="pl-PL" sz="4400" dirty="0" err="1" smtClean="0"/>
              <a:t>Audiovisuals</a:t>
            </a:r>
            <a:r>
              <a:rPr lang="pl-PL" sz="4400" dirty="0" smtClean="0"/>
              <a:t> and </a:t>
            </a:r>
            <a:r>
              <a:rPr lang="pl-PL" sz="4400" dirty="0" err="1" smtClean="0"/>
              <a:t>Social</a:t>
            </a:r>
            <a:r>
              <a:rPr lang="pl-PL" sz="4400" dirty="0" smtClean="0"/>
              <a:t> Media for the </a:t>
            </a:r>
            <a:r>
              <a:rPr lang="pl-PL" sz="4400" dirty="0" err="1" smtClean="0"/>
              <a:t>Classroom</a:t>
            </a:r>
            <a:r>
              <a:rPr lang="pl-PL" sz="4400" dirty="0" smtClean="0"/>
              <a:t>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50620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338">
        <p:blinds/>
      </p:transition>
    </mc:Choice>
    <mc:Fallback xmlns="">
      <p:transition spd="slow" advTm="8338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pl-PL" sz="2800" dirty="0" smtClean="0">
                <a:latin typeface="+mn-lt"/>
              </a:rPr>
              <a:t>Małgorzata Dąbrówka- Art as a </a:t>
            </a:r>
            <a:r>
              <a:rPr lang="pl-PL" sz="2800" dirty="0" err="1" smtClean="0">
                <a:latin typeface="+mn-lt"/>
              </a:rPr>
              <a:t>therapy</a:t>
            </a:r>
            <a:r>
              <a:rPr lang="pl-PL" sz="2800" dirty="0" smtClean="0">
                <a:latin typeface="+mn-lt"/>
              </a:rPr>
              <a:t> and Audio- </a:t>
            </a:r>
            <a:r>
              <a:rPr lang="pl-PL" sz="2800" dirty="0" err="1" smtClean="0">
                <a:latin typeface="+mn-lt"/>
              </a:rPr>
              <a:t>Visuals</a:t>
            </a:r>
            <a:r>
              <a:rPr lang="pl-PL" sz="2800" dirty="0" smtClean="0">
                <a:latin typeface="+mn-lt"/>
              </a:rPr>
              <a:t> </a:t>
            </a:r>
            <a:r>
              <a:rPr lang="pl-PL" sz="2800" dirty="0" err="1" smtClean="0">
                <a:latin typeface="+mn-lt"/>
              </a:rPr>
              <a:t>Projects</a:t>
            </a:r>
            <a:r>
              <a:rPr lang="pl-PL" sz="2800" dirty="0" smtClean="0">
                <a:latin typeface="+mn-lt"/>
              </a:rPr>
              <a:t>, 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a Aneta Wojcieszak- Active </a:t>
            </a:r>
            <a:r>
              <a:rPr lang="pl-PL" sz="28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your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28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Artistic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28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Sensitivity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. </a:t>
            </a:r>
            <a:r>
              <a:rPr lang="pl-PL" sz="280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Art </a:t>
            </a:r>
            <a:r>
              <a:rPr lang="pl-PL" sz="28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Psychology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and Video </a:t>
            </a:r>
            <a:r>
              <a:rPr lang="pl-PL" sz="28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Making</a:t>
            </a:r>
            <a: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.</a:t>
            </a:r>
            <a:br>
              <a:rPr lang="pl-PL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</a:br>
            <a:endParaRPr lang="pl-PL" sz="2800" b="1" dirty="0">
              <a:latin typeface="+mn-lt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2050257"/>
            <a:ext cx="4987924" cy="3740943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72200" y="2501901"/>
            <a:ext cx="5802266" cy="281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2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0">
        <p:blinds dir="vert"/>
      </p:transition>
    </mc:Choice>
    <mc:Fallback xmlns="">
      <p:transition spd="slow" advTm="1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 kursach były osoby z różnych krajów, co umożliwiło poznanie innych kultur, zwyczajów, oraz różnic w systemach edukacji.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4275" y="2366963"/>
            <a:ext cx="4565649" cy="3424237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42075" y="2366963"/>
            <a:ext cx="4565649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3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289">
        <p:blinds/>
      </p:transition>
    </mc:Choice>
    <mc:Fallback xmlns="">
      <p:transition spd="slow" advTm="9289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80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3"/>
          </p:nvPr>
        </p:nvSpPr>
        <p:spPr>
          <a:xfrm>
            <a:off x="913774" y="1219200"/>
            <a:ext cx="10363826" cy="4571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4400" dirty="0" smtClean="0"/>
              <a:t>Oczywiście w czasie wolnym można było podziwiać piękno Florencji, oraz utrwalić je na zdjęciach, więc kilka z nich z przyjemnością przedstawiamy: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43662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322">
        <p:blinds dir="vert"/>
      </p:transition>
    </mc:Choice>
    <mc:Fallback xmlns="">
      <p:transition spd="slow" advTm="9322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78000" y="591907"/>
            <a:ext cx="2518407" cy="5199294"/>
          </a:xfrm>
          <a:prstGeom prst="rect">
            <a:avLst/>
          </a:prstGeo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34101" y="624681"/>
            <a:ext cx="3874888" cy="516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0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392">
        <p:blinds/>
      </p:transition>
    </mc:Choice>
    <mc:Fallback xmlns="">
      <p:transition spd="slow" advTm="8392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704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36700" y="856153"/>
            <a:ext cx="2955887" cy="4935047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311901" y="861749"/>
            <a:ext cx="3697088" cy="49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1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192">
        <p:blinds dir="vert"/>
      </p:transition>
    </mc:Choice>
    <mc:Fallback xmlns="">
      <p:transition spd="slow" advTm="8192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069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66724" y="1473200"/>
            <a:ext cx="5757335" cy="4318001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7895592" y="854099"/>
            <a:ext cx="2391407" cy="49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360">
        <p:blinds/>
      </p:transition>
    </mc:Choice>
    <mc:Fallback xmlns="">
      <p:transition spd="slow" advTm="8360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3775" y="674649"/>
            <a:ext cx="3837413" cy="5116552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310874" y="1739900"/>
            <a:ext cx="6453878" cy="38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6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924">
        <p:blinds dir="vert"/>
      </p:transition>
    </mc:Choice>
    <mc:Fallback xmlns="">
      <p:transition spd="slow" advTm="7924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339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01800" y="830582"/>
            <a:ext cx="8267700" cy="496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6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865">
        <p:blinds/>
      </p:transition>
    </mc:Choice>
    <mc:Fallback xmlns="">
      <p:transition spd="slow" advTm="7865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228601"/>
            <a:ext cx="10364451" cy="1384299"/>
          </a:xfrm>
        </p:spPr>
        <p:txBody>
          <a:bodyPr/>
          <a:lstStyle/>
          <a:p>
            <a:r>
              <a:rPr lang="pl-PL" dirty="0" smtClean="0"/>
              <a:t>kursy zakończyły się zdobyciem certyfikatów.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29100" y="1589881"/>
            <a:ext cx="3467099" cy="46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859">
        <p:blinds dir="vert"/>
      </p:transition>
    </mc:Choice>
    <mc:Fallback xmlns="">
      <p:transition spd="slow" advTm="785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6830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14" name="Symbol zastępczy zawartości 1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720681" y="609600"/>
            <a:ext cx="2914650" cy="5181600"/>
          </a:xfrm>
          <a:prstGeom prst="rect">
            <a:avLst/>
          </a:prstGeom>
        </p:spPr>
      </p:pic>
      <p:sp>
        <p:nvSpPr>
          <p:cNvPr id="15" name="Symbol zastępczy tekstu 14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/>
          <a:p>
            <a:r>
              <a:rPr lang="pl-PL" sz="2900" dirty="0">
                <a:solidFill>
                  <a:prstClr val="black"/>
                </a:solidFill>
                <a:ea typeface="+mj-ea"/>
                <a:cs typeface="+mj-cs"/>
              </a:rPr>
              <a:t>W sierpniu Panie: dyrektor Marzena </a:t>
            </a:r>
            <a:r>
              <a:rPr lang="pl-PL" sz="2900" dirty="0" err="1">
                <a:solidFill>
                  <a:prstClr val="black"/>
                </a:solidFill>
                <a:ea typeface="+mj-ea"/>
                <a:cs typeface="+mj-cs"/>
              </a:rPr>
              <a:t>Bonczek</a:t>
            </a:r>
            <a:r>
              <a:rPr lang="pl-PL" sz="2900" dirty="0">
                <a:solidFill>
                  <a:prstClr val="black"/>
                </a:solidFill>
                <a:ea typeface="+mj-ea"/>
                <a:cs typeface="+mj-cs"/>
              </a:rPr>
              <a:t>, oraz Małgorzata Leoniak i Anna Barzowska dzięki programowi wyjechały na kursy do szkoły Bell w Cambridge.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60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125">
        <p:blinds/>
      </p:transition>
    </mc:Choice>
    <mc:Fallback xmlns="">
      <p:transition spd="slow" advTm="11125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Pani Marzena </a:t>
            </a:r>
            <a:r>
              <a:rPr lang="pl-PL" dirty="0" err="1"/>
              <a:t>Bonczek</a:t>
            </a:r>
            <a:r>
              <a:rPr lang="pl-PL" dirty="0"/>
              <a:t> ukończyła kurs </a:t>
            </a:r>
            <a:r>
              <a:rPr lang="pl-PL" dirty="0" err="1"/>
              <a:t>Effective</a:t>
            </a:r>
            <a:r>
              <a:rPr lang="pl-PL" dirty="0"/>
              <a:t> English.</a:t>
            </a:r>
            <a:br>
              <a:rPr lang="pl-PL" dirty="0"/>
            </a:br>
            <a:endParaRPr lang="pl-PL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5681"/>
            <a:ext cx="5105400" cy="2866801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72200" y="2645681"/>
            <a:ext cx="5105400" cy="286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2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8">
        <p:blinds dir="vert"/>
      </p:transition>
    </mc:Choice>
    <mc:Fallback xmlns="">
      <p:transition spd="slow" advTm="700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 Panie: Ania i Małgosia brały udział w kursie </a:t>
            </a:r>
            <a:r>
              <a:rPr lang="pl-PL" dirty="0" err="1" smtClean="0"/>
              <a:t>Creativity</a:t>
            </a:r>
            <a:r>
              <a:rPr lang="pl-PL" dirty="0" smtClean="0"/>
              <a:t> in the </a:t>
            </a:r>
            <a:r>
              <a:rPr lang="pl-PL" dirty="0" err="1" smtClean="0"/>
              <a:t>Classroom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9" y="2366963"/>
            <a:ext cx="4904316" cy="367823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075" y="2366963"/>
            <a:ext cx="4565649" cy="3424237"/>
          </a:xfrm>
        </p:spPr>
      </p:pic>
    </p:spTree>
    <p:extLst>
      <p:ext uri="{BB962C8B-B14F-4D97-AF65-F5344CB8AC3E}">
        <p14:creationId xmlns:p14="http://schemas.microsoft.com/office/powerpoint/2010/main" val="121377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652">
        <p:blinds/>
      </p:transition>
    </mc:Choice>
    <mc:Fallback xmlns="">
      <p:transition spd="slow" advTm="8652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5719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31801" y="1802607"/>
            <a:ext cx="5318124" cy="3988593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72199" y="2463801"/>
            <a:ext cx="5821571" cy="287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0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209">
        <p:blinds dir="vert"/>
      </p:transition>
    </mc:Choice>
    <mc:Fallback xmlns="">
      <p:transition spd="slow" advTm="820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139701"/>
            <a:ext cx="10364451" cy="1587499"/>
          </a:xfrm>
        </p:spPr>
        <p:txBody>
          <a:bodyPr>
            <a:normAutofit/>
          </a:bodyPr>
          <a:lstStyle/>
          <a:p>
            <a:r>
              <a:rPr lang="pl-PL" dirty="0" smtClean="0"/>
              <a:t>Panie poza zajęciami brały udział w wycieczkach, gdzie starały się promować Gdańsk.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55800" y="1387341"/>
            <a:ext cx="2959100" cy="5270383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816601" y="1897857"/>
            <a:ext cx="5648324" cy="423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908">
        <p:blinds/>
      </p:transition>
    </mc:Choice>
    <mc:Fallback xmlns="">
      <p:transition spd="slow" advTm="8908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07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93701" y="1774033"/>
            <a:ext cx="5356224" cy="4017168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42075" y="1774033"/>
            <a:ext cx="5356222" cy="401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6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48">
        <p:blinds dir="vert"/>
      </p:transition>
    </mc:Choice>
    <mc:Fallback xmlns="">
      <p:transition spd="slow" advTm="804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101601"/>
            <a:ext cx="10364451" cy="1612899"/>
          </a:xfrm>
        </p:spPr>
        <p:txBody>
          <a:bodyPr>
            <a:normAutofit/>
          </a:bodyPr>
          <a:lstStyle/>
          <a:p>
            <a:r>
              <a:rPr lang="pl-PL" dirty="0" smtClean="0"/>
              <a:t>Były też wycieczki integracyjne, które pozwoliły nawiązać nowe, międzynarodowe znajomości.</a:t>
            </a:r>
            <a:endParaRPr lang="pl-PL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1859757"/>
            <a:ext cx="5241924" cy="393144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42075" y="1859757"/>
            <a:ext cx="5241924" cy="393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0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139">
        <p:blinds/>
      </p:transition>
    </mc:Choice>
    <mc:Fallback xmlns="">
      <p:transition spd="slow" advTm="11139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88901"/>
            <a:ext cx="10364451" cy="1015999"/>
          </a:xfrm>
        </p:spPr>
        <p:txBody>
          <a:bodyPr/>
          <a:lstStyle/>
          <a:p>
            <a:r>
              <a:rPr lang="pl-PL" dirty="0" smtClean="0"/>
              <a:t>Oraz wycieczka do Londynu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980281"/>
            <a:ext cx="3987799" cy="5317067"/>
          </a:xfrm>
          <a:prstGeom prst="rect">
            <a:avLst/>
          </a:prstGeo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575299" y="1879600"/>
            <a:ext cx="6469693" cy="363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2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942">
        <p:blinds dir="vert"/>
      </p:transition>
    </mc:Choice>
    <mc:Fallback xmlns="">
      <p:transition spd="slow" advTm="8942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99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7391" y="1423194"/>
            <a:ext cx="5824009" cy="4368007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794500" y="844815"/>
            <a:ext cx="4356099" cy="58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0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626">
        <p:blinds/>
      </p:transition>
    </mc:Choice>
    <mc:Fallback xmlns="">
      <p:transition spd="slow" advTm="7626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127001"/>
            <a:ext cx="10364451" cy="1320799"/>
          </a:xfrm>
        </p:spPr>
        <p:txBody>
          <a:bodyPr>
            <a:normAutofit/>
          </a:bodyPr>
          <a:lstStyle/>
          <a:p>
            <a:r>
              <a:rPr lang="pl-PL" dirty="0" smtClean="0"/>
              <a:t>Oczywiście na koniec dla pilnych uczennic były wręczone certyfikaty: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81200" y="1432581"/>
            <a:ext cx="2921000" cy="5202524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359400" y="2189275"/>
            <a:ext cx="6618114" cy="37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5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598">
        <p:blinds dir="vert"/>
      </p:transition>
    </mc:Choice>
    <mc:Fallback xmlns="">
      <p:transition spd="slow" advClick="0" advTm="859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38200" y="546894"/>
            <a:ext cx="4222551" cy="5630069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73881"/>
            <a:ext cx="4203699" cy="5604934"/>
          </a:xfrm>
        </p:spPr>
      </p:pic>
    </p:spTree>
    <p:extLst>
      <p:ext uri="{BB962C8B-B14F-4D97-AF65-F5344CB8AC3E}">
        <p14:creationId xmlns:p14="http://schemas.microsoft.com/office/powerpoint/2010/main" val="9137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054">
        <p:blinds/>
      </p:transition>
    </mc:Choice>
    <mc:Fallback xmlns="">
      <p:transition spd="slow" advTm="9054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767028"/>
            <a:ext cx="4057451" cy="540993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810948"/>
            <a:ext cx="4025899" cy="5367867"/>
          </a:xfrm>
        </p:spPr>
      </p:pic>
    </p:spTree>
    <p:extLst>
      <p:ext uri="{BB962C8B-B14F-4D97-AF65-F5344CB8AC3E}">
        <p14:creationId xmlns:p14="http://schemas.microsoft.com/office/powerpoint/2010/main" val="36977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195">
        <p:blinds dir="vert"/>
      </p:transition>
    </mc:Choice>
    <mc:Fallback xmlns="">
      <p:transition spd="slow" advTm="8195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913775" y="292101"/>
            <a:ext cx="10364451" cy="1206499"/>
          </a:xfrm>
        </p:spPr>
        <p:txBody>
          <a:bodyPr/>
          <a:lstStyle/>
          <a:p>
            <a:r>
              <a:rPr lang="pl-PL" dirty="0" smtClean="0"/>
              <a:t>A na koniec wspólne pamiątkowe zdjęcie.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92300" y="1280995"/>
            <a:ext cx="8026399" cy="534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3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248">
        <p:blinds/>
      </p:transition>
    </mc:Choice>
    <mc:Fallback xmlns="">
      <p:transition spd="slow" advTm="9248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538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913774" y="1295400"/>
            <a:ext cx="10363826" cy="44957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4400" dirty="0" smtClean="0"/>
              <a:t>Jesteśmy przekonane, że nasz pobyt na zagranicznych kursach zaowocuje uatrakcyjnieniem zajęć prowadzonych w naszym przedszkolu.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37825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131">
        <p:blinds dir="vert"/>
      </p:transition>
    </mc:Choice>
    <mc:Fallback xmlns="">
      <p:transition spd="slow" advTm="9131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opla">
  <a:themeElements>
    <a:clrScheme name="Niebieski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219</TotalTime>
  <Words>245</Words>
  <Application>Microsoft Office PowerPoint</Application>
  <PresentationFormat>Panoramiczny</PresentationFormat>
  <Paragraphs>17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0" baseType="lpstr">
      <vt:lpstr>Arial</vt:lpstr>
      <vt:lpstr>Tw Cen MT</vt:lpstr>
      <vt:lpstr>Kropla</vt:lpstr>
      <vt:lpstr>Prezentacja programu PowerPoint</vt:lpstr>
      <vt:lpstr>Prezentacja programu PowerPoint</vt:lpstr>
      <vt:lpstr>W czerwcu Panie: Małgorzata Dąbrówka, Aneta Wojcieszak i Ewa Kosińska doskonaliły swoje umiejętności we Florencji. </vt:lpstr>
      <vt:lpstr>Prezentacja programu PowerPoint</vt:lpstr>
      <vt:lpstr>Małgorzata Dąbrówka- Art as a therapy and Audio- Visuals Projects, a Aneta Wojcieszak- Active your Artistic Sensitivity. Art Psychology and Video Making. </vt:lpstr>
      <vt:lpstr>Na kursach były osoby z różnych krajów, co umożliwiło poznanie innych kultur, zwyczajów, oraz różnic w systemach edukacji.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kursy zakończyły się zdobyciem certyfikatów.</vt:lpstr>
      <vt:lpstr>Prezentacja programu PowerPoint</vt:lpstr>
      <vt:lpstr>Pani Marzena Bonczek ukończyła kurs Effective English. </vt:lpstr>
      <vt:lpstr>A Panie: Ania i Małgosia brały udział w kursie Creativity in the Classroom.</vt:lpstr>
      <vt:lpstr>Prezentacja programu PowerPoint</vt:lpstr>
      <vt:lpstr>Panie poza zajęciami brały udział w wycieczkach, gdzie starały się promować Gdańsk.</vt:lpstr>
      <vt:lpstr>Prezentacja programu PowerPoint</vt:lpstr>
      <vt:lpstr>Były też wycieczki integracyjne, które pozwoliły nawiązać nowe, międzynarodowe znajomości.</vt:lpstr>
      <vt:lpstr>Oraz wycieczka do Londynu</vt:lpstr>
      <vt:lpstr>Prezentacja programu PowerPoint</vt:lpstr>
      <vt:lpstr>Oczywiście na koniec dla pilnych uczennic były wręczone certyfikaty:</vt:lpstr>
      <vt:lpstr>Prezentacja programu PowerPoint</vt:lpstr>
      <vt:lpstr>Prezentacja programu PowerPoint</vt:lpstr>
      <vt:lpstr>A na koniec wspólne pamiątkowe zdjęcie.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 Leoniak</dc:creator>
  <cp:lastModifiedBy>Marcin Leoniak</cp:lastModifiedBy>
  <cp:revision>27</cp:revision>
  <dcterms:created xsi:type="dcterms:W3CDTF">2019-09-02T14:58:07Z</dcterms:created>
  <dcterms:modified xsi:type="dcterms:W3CDTF">2019-09-03T15:03:05Z</dcterms:modified>
</cp:coreProperties>
</file>